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Amatic SC"/>
      <p:regular r:id="rId33"/>
      <p:bold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Merriweather Black"/>
      <p:bold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A511CB-6BED-42F0-9D3B-1664725E3749}">
  <a:tblStyle styleId="{64A511CB-6BED-42F0-9D3B-1664725E37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Black-boldItalic.fntdata"/><Relationship Id="rId20" Type="http://schemas.openxmlformats.org/officeDocument/2006/relationships/slide" Target="slides/slide14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6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5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maticSC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6.xml"/><Relationship Id="rId34" Type="http://schemas.openxmlformats.org/officeDocument/2006/relationships/font" Target="fonts/AmaticSC-bold.fntdata"/><Relationship Id="rId15" Type="http://schemas.openxmlformats.org/officeDocument/2006/relationships/slide" Target="slides/slide9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1.xml"/><Relationship Id="rId39" Type="http://schemas.openxmlformats.org/officeDocument/2006/relationships/font" Target="fonts/MerriweatherBlack-bold.fntdata"/><Relationship Id="rId16" Type="http://schemas.openxmlformats.org/officeDocument/2006/relationships/slide" Target="slides/slide10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6eb62a30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f6eb62a30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1e1860e2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1e1860e2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1e1860e2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1e1860e2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6eb62a5d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6eb62a5d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6eb62a5d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6eb62a5d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6eb62a5dc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6eb62a5d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6eb62a5dc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6eb62a5dc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6eb62a5dc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6eb62a5dc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6eb62a5dc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6eb62a5dc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6eb62a5dc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6eb62a5dc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6eb62a5dc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6eb62a5dc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6eb62a30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6eb62a30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6eb62a5dc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6eb62a5d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1e1860e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1e1860e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6eb62a5dc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6eb62a5dc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1e1860e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1e1860e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1e1860e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1e1860e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1e1860e2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1e1860e2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1e1860e2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1e1860e2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6eb62a5d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6eb62a5d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6eb62a5d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6eb62a5d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6eb62a5d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6eb62a5d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6eb62a5d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6eb62a5d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6eb62a5d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6eb62a5d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6eb62a5d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6eb62a5d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1e1860e2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1e1860e2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" Target="/ppt/slides/slide13.xml"/><Relationship Id="rId7" Type="http://schemas.openxmlformats.org/officeDocument/2006/relationships/image" Target="../media/image1.png"/><Relationship Id="rId8" Type="http://schemas.openxmlformats.org/officeDocument/2006/relationships/slide" Target="/ppt/slides/slide2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slide" Target="/ppt/slides/slide11.xml"/><Relationship Id="rId5" Type="http://schemas.openxmlformats.org/officeDocument/2006/relationships/image" Target="../media/image7.png"/><Relationship Id="rId6" Type="http://schemas.openxmlformats.org/officeDocument/2006/relationships/slide" Target="/ppt/slides/slide4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slide" Target="/ppt/slides/slide12.xml"/><Relationship Id="rId5" Type="http://schemas.openxmlformats.org/officeDocument/2006/relationships/image" Target="../media/image7.png"/><Relationship Id="rId6" Type="http://schemas.openxmlformats.org/officeDocument/2006/relationships/slide" Target="/ppt/slides/slide4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slide" Target="/ppt/slides/slide1.xml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slide" Target="/ppt/slides/slide14.xml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33.jp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5.jp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4.xml"/><Relationship Id="rId4" Type="http://schemas.openxmlformats.org/officeDocument/2006/relationships/image" Target="../media/image14.png"/><Relationship Id="rId5" Type="http://schemas.openxmlformats.org/officeDocument/2006/relationships/slide" Target="/ppt/slides/slide14.xml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slide" Target="/ppt/slides/slide14.xml"/><Relationship Id="rId5" Type="http://schemas.openxmlformats.org/officeDocument/2006/relationships/image" Target="../media/image14.png"/><Relationship Id="rId6" Type="http://schemas.openxmlformats.org/officeDocument/2006/relationships/slide" Target="/ppt/slides/slide14.xml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slide" Target="/ppt/slides/slide14.xml"/><Relationship Id="rId5" Type="http://schemas.openxmlformats.org/officeDocument/2006/relationships/image" Target="../media/image14.png"/><Relationship Id="rId6" Type="http://schemas.openxmlformats.org/officeDocument/2006/relationships/slide" Target="/ppt/slides/slide14.xml"/><Relationship Id="rId7" Type="http://schemas.openxmlformats.org/officeDocument/2006/relationships/image" Target="../media/image19.png"/><Relationship Id="rId8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slide" Target="/ppt/slides/slide5.xml"/><Relationship Id="rId7" Type="http://schemas.openxmlformats.org/officeDocument/2006/relationships/slide" Target="/ppt/slides/slide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4.xml"/><Relationship Id="rId4" Type="http://schemas.openxmlformats.org/officeDocument/2006/relationships/image" Target="../media/image14.png"/><Relationship Id="rId5" Type="http://schemas.openxmlformats.org/officeDocument/2006/relationships/slide" Target="/ppt/slides/slide14.xml"/><Relationship Id="rId6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4.xml"/><Relationship Id="rId4" Type="http://schemas.openxmlformats.org/officeDocument/2006/relationships/image" Target="../media/image14.png"/><Relationship Id="rId5" Type="http://schemas.openxmlformats.org/officeDocument/2006/relationships/slide" Target="/ppt/slides/slide14.xml"/><Relationship Id="rId6" Type="http://schemas.openxmlformats.org/officeDocument/2006/relationships/image" Target="../media/image32.jpg"/><Relationship Id="rId7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14.xml"/><Relationship Id="rId4" Type="http://schemas.openxmlformats.org/officeDocument/2006/relationships/image" Target="../media/image14.png"/><Relationship Id="rId5" Type="http://schemas.openxmlformats.org/officeDocument/2006/relationships/slide" Target="/ppt/slides/slide14.xml"/><Relationship Id="rId6" Type="http://schemas.openxmlformats.org/officeDocument/2006/relationships/image" Target="../media/image32.jpg"/><Relationship Id="rId7" Type="http://schemas.openxmlformats.org/officeDocument/2006/relationships/image" Target="../media/image26.jpg"/><Relationship Id="rId8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14.xml"/><Relationship Id="rId4" Type="http://schemas.openxmlformats.org/officeDocument/2006/relationships/image" Target="../media/image14.png"/><Relationship Id="rId5" Type="http://schemas.openxmlformats.org/officeDocument/2006/relationships/slide" Target="/ppt/slides/slide14.xml"/><Relationship Id="rId6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14.xml"/><Relationship Id="rId4" Type="http://schemas.openxmlformats.org/officeDocument/2006/relationships/image" Target="../media/image14.png"/><Relationship Id="rId5" Type="http://schemas.openxmlformats.org/officeDocument/2006/relationships/slide" Target="/ppt/slides/slide14.xml"/><Relationship Id="rId6" Type="http://schemas.openxmlformats.org/officeDocument/2006/relationships/image" Target="../media/image29.jpg"/><Relationship Id="rId7" Type="http://schemas.openxmlformats.org/officeDocument/2006/relationships/image" Target="../media/image30.png"/><Relationship Id="rId8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slide" Target="/ppt/slides/slide14.xml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slide" Target="/ppt/slides/slide14.xml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slide" Target="/ppt/slides/slide1.xml"/><Relationship Id="rId8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slide" Target="/ppt/slides/slide2.xml"/><Relationship Id="rId7" Type="http://schemas.openxmlformats.org/officeDocument/2006/relationships/slide" Target="/ppt/slides/slide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slide" Target="/ppt/slides/slide3.xml"/><Relationship Id="rId7" Type="http://schemas.openxmlformats.org/officeDocument/2006/relationships/slide" Target="/ppt/slides/slide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slide" Target="/ppt/slides/slide6.xml"/><Relationship Id="rId5" Type="http://schemas.openxmlformats.org/officeDocument/2006/relationships/image" Target="../media/image7.png"/><Relationship Id="rId6" Type="http://schemas.openxmlformats.org/officeDocument/2006/relationships/slide" Target="/ppt/slides/slide4.xml"/><Relationship Id="rId7" Type="http://schemas.openxmlformats.org/officeDocument/2006/relationships/slide" Target="/ppt/slides/slide8.xml"/><Relationship Id="rId8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slide" Target="/ppt/slides/slide7.xml"/><Relationship Id="rId5" Type="http://schemas.openxmlformats.org/officeDocument/2006/relationships/image" Target="../media/image7.png"/><Relationship Id="rId6" Type="http://schemas.openxmlformats.org/officeDocument/2006/relationships/slide" Target="/ppt/slides/slide4.xml"/><Relationship Id="rId7" Type="http://schemas.openxmlformats.org/officeDocument/2006/relationships/slide" Target="/ppt/slides/slide5.xml"/><Relationship Id="rId8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slide" Target="/ppt/slides/slide8.xml"/><Relationship Id="rId5" Type="http://schemas.openxmlformats.org/officeDocument/2006/relationships/image" Target="../media/image7.png"/><Relationship Id="rId6" Type="http://schemas.openxmlformats.org/officeDocument/2006/relationships/slide" Target="/ppt/slides/slide4.xml"/><Relationship Id="rId7" Type="http://schemas.openxmlformats.org/officeDocument/2006/relationships/slide" Target="/ppt/slides/slide6.xml"/><Relationship Id="rId8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11" Type="http://schemas.openxmlformats.org/officeDocument/2006/relationships/slide" Target="/ppt/slides/slide9.xml"/><Relationship Id="rId10" Type="http://schemas.openxmlformats.org/officeDocument/2006/relationships/slide" Target="/ppt/slides/slide5.xml"/><Relationship Id="rId9" Type="http://schemas.openxmlformats.org/officeDocument/2006/relationships/slide" Target="/ppt/slides/slide2.xml"/><Relationship Id="rId5" Type="http://schemas.openxmlformats.org/officeDocument/2006/relationships/image" Target="../media/image7.png"/><Relationship Id="rId6" Type="http://schemas.openxmlformats.org/officeDocument/2006/relationships/slide" Target="/ppt/slides/slide4.xml"/><Relationship Id="rId7" Type="http://schemas.openxmlformats.org/officeDocument/2006/relationships/slide" Target="/ppt/slides/slide12.xml"/><Relationship Id="rId8" Type="http://schemas.openxmlformats.org/officeDocument/2006/relationships/slide" Target="/ppt/slides/slide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10" Type="http://schemas.openxmlformats.org/officeDocument/2006/relationships/slide" Target="/ppt/slides/slide10.xml"/><Relationship Id="rId9" Type="http://schemas.openxmlformats.org/officeDocument/2006/relationships/slide" Target="/ppt/slides/slide2.xml"/><Relationship Id="rId5" Type="http://schemas.openxmlformats.org/officeDocument/2006/relationships/image" Target="../media/image7.png"/><Relationship Id="rId6" Type="http://schemas.openxmlformats.org/officeDocument/2006/relationships/slide" Target="/ppt/slides/slide4.xml"/><Relationship Id="rId7" Type="http://schemas.openxmlformats.org/officeDocument/2006/relationships/slide" Target="/ppt/slides/slide8.xml"/><Relationship Id="rId8" Type="http://schemas.openxmlformats.org/officeDocument/2006/relationships/slide" Target="/ppt/slides/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624" y="1347628"/>
            <a:ext cx="3219998" cy="321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275" y="1306525"/>
            <a:ext cx="3384050" cy="3219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3"/>
          <p:cNvSpPr txBox="1"/>
          <p:nvPr/>
        </p:nvSpPr>
        <p:spPr>
          <a:xfrm>
            <a:off x="668244" y="293925"/>
            <a:ext cx="7807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lt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WHAT DO YOU WANT TO DO TODAY?</a:t>
            </a:r>
            <a:endParaRPr sz="2900">
              <a:solidFill>
                <a:schemeClr val="lt1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039735" y="2131255"/>
            <a:ext cx="147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GAMES</a:t>
            </a:r>
            <a:endParaRPr b="1" sz="2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042578" y="1854653"/>
            <a:ext cx="168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Source Code Pro"/>
                <a:ea typeface="Source Code Pro"/>
                <a:cs typeface="Source Code Pro"/>
                <a:sym typeface="Source Code Pro"/>
              </a:rPr>
              <a:t>COOKING</a:t>
            </a:r>
            <a:endParaRPr b="1" sz="2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1" name="Google Shape;61;p13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9167" y="2351324"/>
            <a:ext cx="1328925" cy="113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>
            <a:hlinkClick action="ppaction://hlinksldjump"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7075" y="2737175"/>
            <a:ext cx="997100" cy="9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690020" y="2881908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 txBox="1"/>
          <p:nvPr/>
        </p:nvSpPr>
        <p:spPr>
          <a:xfrm>
            <a:off x="7471150" y="277045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7028325" y="1078650"/>
            <a:ext cx="191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Hey There!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Match The Colours.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8" name="Google Shape;268;p22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>
            <a:hlinkClick action="ppaction://hlinksldjump" r:id="rId7"/>
          </p:cNvPr>
          <p:cNvSpPr/>
          <p:nvPr/>
        </p:nvSpPr>
        <p:spPr>
          <a:xfrm>
            <a:off x="379305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>
            <a:hlinkClick action="ppaction://hlinksldjump" r:id="rId8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>
            <a:hlinkClick action="ppaction://hlinksldjump" r:id="rId9"/>
          </p:cNvPr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690020" y="2881908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 txBox="1"/>
          <p:nvPr/>
        </p:nvSpPr>
        <p:spPr>
          <a:xfrm>
            <a:off x="7471150" y="277045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89" name="Google Shape;2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"/>
          <p:cNvSpPr txBox="1"/>
          <p:nvPr/>
        </p:nvSpPr>
        <p:spPr>
          <a:xfrm>
            <a:off x="7028325" y="1078650"/>
            <a:ext cx="191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Hey There!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Match The Colours.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2" name="Google Shape;292;p23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>
            <a:hlinkClick action="ppaction://hlinksldjump" r:id="rId7"/>
          </p:cNvPr>
          <p:cNvSpPr/>
          <p:nvPr/>
        </p:nvSpPr>
        <p:spPr>
          <a:xfrm>
            <a:off x="379305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>
            <a:hlinkClick action="ppaction://hlinksldjump" r:id="rId8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>
            <a:hlinkClick action="ppaction://hlinksldjump" r:id="rId9"/>
          </p:cNvPr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690020" y="2881883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7153375" y="1078650"/>
            <a:ext cx="1918800" cy="1249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/>
        </p:nvSpPr>
        <p:spPr>
          <a:xfrm>
            <a:off x="7225200" y="1179900"/>
            <a:ext cx="191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Source Code Pro"/>
                <a:ea typeface="Source Code Pro"/>
                <a:cs typeface="Source Code Pro"/>
                <a:sym typeface="Source Code Pro"/>
              </a:rPr>
              <a:t>GREAT JOB !</a:t>
            </a:r>
            <a:endParaRPr b="1" sz="2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4" name="Google Shape;314;p24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8325" y="2430844"/>
            <a:ext cx="1989150" cy="256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>
            <a:hlinkClick action="ppaction://hlinksldjump"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313600"/>
            <a:ext cx="800325" cy="8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/>
          <p:nvPr/>
        </p:nvSpPr>
        <p:spPr>
          <a:xfrm>
            <a:off x="530625" y="641675"/>
            <a:ext cx="45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600" y="1679150"/>
            <a:ext cx="2116800" cy="34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75" y="1759925"/>
            <a:ext cx="3367676" cy="33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/>
          <p:nvPr/>
        </p:nvSpPr>
        <p:spPr>
          <a:xfrm flipH="1">
            <a:off x="4984675" y="1324050"/>
            <a:ext cx="2497800" cy="1247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598" y="68125"/>
            <a:ext cx="2782610" cy="14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5"/>
          <p:cNvSpPr txBox="1"/>
          <p:nvPr/>
        </p:nvSpPr>
        <p:spPr>
          <a:xfrm>
            <a:off x="5302525" y="1532250"/>
            <a:ext cx="18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Hey Chef, what are you 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cooking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today ?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600" y="1679150"/>
            <a:ext cx="2116800" cy="34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50" y="1759925"/>
            <a:ext cx="3367676" cy="332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7598" y="68125"/>
            <a:ext cx="2782610" cy="14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/>
          <p:nvPr/>
        </p:nvSpPr>
        <p:spPr>
          <a:xfrm>
            <a:off x="363475" y="545000"/>
            <a:ext cx="2497800" cy="1044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553975" y="543950"/>
            <a:ext cx="21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Hey Jeff! Today we are making scrambled eggs.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8" name="Google Shape;338;p26"/>
          <p:cNvSpPr/>
          <p:nvPr/>
        </p:nvSpPr>
        <p:spPr>
          <a:xfrm>
            <a:off x="1566900" y="794800"/>
            <a:ext cx="5802000" cy="39516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9273" y="1107550"/>
            <a:ext cx="4986395" cy="332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 txBox="1"/>
          <p:nvPr/>
        </p:nvSpPr>
        <p:spPr>
          <a:xfrm>
            <a:off x="1254224" y="306550"/>
            <a:ext cx="55989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Merriweather"/>
                <a:ea typeface="Merriweather"/>
                <a:cs typeface="Merriweather"/>
                <a:sym typeface="Merriweather"/>
              </a:rPr>
              <a:t>WHAT I USE ?</a:t>
            </a:r>
            <a:endParaRPr b="1"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45" name="Google Shape;3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00" y="1021762"/>
            <a:ext cx="1491578" cy="120058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 txBox="1"/>
          <p:nvPr/>
        </p:nvSpPr>
        <p:spPr>
          <a:xfrm>
            <a:off x="671306" y="2319428"/>
            <a:ext cx="795600" cy="4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BOWL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7" name="Google Shape;3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672" y="970018"/>
            <a:ext cx="1175058" cy="1200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 txBox="1"/>
          <p:nvPr/>
        </p:nvSpPr>
        <p:spPr>
          <a:xfrm>
            <a:off x="2631662" y="2293871"/>
            <a:ext cx="795600" cy="4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FORK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9" name="Google Shape;3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716" y="1021762"/>
            <a:ext cx="941904" cy="120058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7"/>
          <p:cNvSpPr txBox="1"/>
          <p:nvPr/>
        </p:nvSpPr>
        <p:spPr>
          <a:xfrm>
            <a:off x="4173828" y="2293871"/>
            <a:ext cx="795600" cy="4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FRYING PAN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1" name="Google Shape;3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603" y="895552"/>
            <a:ext cx="1399772" cy="149179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7"/>
          <p:cNvSpPr txBox="1"/>
          <p:nvPr/>
        </p:nvSpPr>
        <p:spPr>
          <a:xfrm>
            <a:off x="5794987" y="2436144"/>
            <a:ext cx="795600" cy="4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STOVE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3" name="Google Shape;35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9375" y="2984358"/>
            <a:ext cx="1838029" cy="120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9925" y="2892322"/>
            <a:ext cx="1175061" cy="125231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7"/>
          <p:cNvSpPr txBox="1"/>
          <p:nvPr/>
        </p:nvSpPr>
        <p:spPr>
          <a:xfrm>
            <a:off x="3420127" y="3463074"/>
            <a:ext cx="942000" cy="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SPATULA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5998472" y="3380963"/>
            <a:ext cx="795600" cy="4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PLATE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7" name="Google Shape;35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29625" y="1429375"/>
            <a:ext cx="2116800" cy="34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/>
          <p:nvPr/>
        </p:nvSpPr>
        <p:spPr>
          <a:xfrm>
            <a:off x="2657222" y="488225"/>
            <a:ext cx="5482800" cy="60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Merriweather"/>
                <a:ea typeface="Merriweather"/>
                <a:cs typeface="Merriweather"/>
                <a:sym typeface="Merriweather"/>
              </a:rPr>
              <a:t>WHAT I NEED ?</a:t>
            </a:r>
            <a:endParaRPr b="1" sz="2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63" name="Google Shape;3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450" y="1245480"/>
            <a:ext cx="2353254" cy="2390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506" y="1307851"/>
            <a:ext cx="1896016" cy="226573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8"/>
          <p:cNvSpPr txBox="1"/>
          <p:nvPr/>
        </p:nvSpPr>
        <p:spPr>
          <a:xfrm>
            <a:off x="2959534" y="3800077"/>
            <a:ext cx="779100" cy="44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2 EGGS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6" name="Google Shape;366;p28"/>
          <p:cNvSpPr txBox="1"/>
          <p:nvPr/>
        </p:nvSpPr>
        <p:spPr>
          <a:xfrm>
            <a:off x="5302950" y="3721550"/>
            <a:ext cx="779100" cy="44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OIL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67" name="Google Shape;3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522" y="1564909"/>
            <a:ext cx="2198678" cy="175161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8"/>
          <p:cNvSpPr txBox="1"/>
          <p:nvPr/>
        </p:nvSpPr>
        <p:spPr>
          <a:xfrm>
            <a:off x="7350297" y="3575712"/>
            <a:ext cx="1221300" cy="59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SALT AND PEPPER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69" name="Google Shape;3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85150" y="1508825"/>
            <a:ext cx="2116800" cy="34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Google Shape;374;p29"/>
          <p:cNvGraphicFramePr/>
          <p:nvPr/>
        </p:nvGraphicFramePr>
        <p:xfrm>
          <a:off x="299600" y="25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{64A511CB-6BED-42F0-9D3B-1664725E3749}</a:tableStyleId>
              </a:tblPr>
              <a:tblGrid>
                <a:gridCol w="2403550"/>
                <a:gridCol w="2403550"/>
                <a:gridCol w="2403550"/>
              </a:tblGrid>
              <a:tr h="36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5" name="Google Shape;375;p29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25" y="2986200"/>
            <a:ext cx="2253275" cy="2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>
            <a:hlinkClick action="ppaction://hlinksldjump" r:id="rId5"/>
          </p:cNvPr>
          <p:cNvSpPr/>
          <p:nvPr/>
        </p:nvSpPr>
        <p:spPr>
          <a:xfrm>
            <a:off x="7175925" y="1646375"/>
            <a:ext cx="1968000" cy="116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 txBox="1"/>
          <p:nvPr/>
        </p:nvSpPr>
        <p:spPr>
          <a:xfrm>
            <a:off x="545000" y="4428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STEP- 1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7510250" y="1923275"/>
            <a:ext cx="148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We will wash hands.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79" name="Google Shape;37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125" y="1010121"/>
            <a:ext cx="2066400" cy="2633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p30"/>
          <p:cNvGraphicFramePr/>
          <p:nvPr/>
        </p:nvGraphicFramePr>
        <p:xfrm>
          <a:off x="299600" y="25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{64A511CB-6BED-42F0-9D3B-1664725E3749}</a:tableStyleId>
              </a:tblPr>
              <a:tblGrid>
                <a:gridCol w="2403550"/>
                <a:gridCol w="2403550"/>
                <a:gridCol w="2403550"/>
              </a:tblGrid>
              <a:tr h="36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5" name="Google Shape;3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925" y="1350649"/>
            <a:ext cx="1968000" cy="14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725" y="2986200"/>
            <a:ext cx="2253275" cy="2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0">
            <a:hlinkClick action="ppaction://hlinksldjump" r:id="rId6"/>
          </p:cNvPr>
          <p:cNvSpPr/>
          <p:nvPr/>
        </p:nvSpPr>
        <p:spPr>
          <a:xfrm>
            <a:off x="7175925" y="1646375"/>
            <a:ext cx="1968000" cy="116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0"/>
          <p:cNvSpPr txBox="1"/>
          <p:nvPr/>
        </p:nvSpPr>
        <p:spPr>
          <a:xfrm>
            <a:off x="2871725" y="4655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STEP- 2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7516550" y="1771275"/>
            <a:ext cx="148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We will crack 2 eggs.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545000" y="4428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STEP- 1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91" name="Google Shape;39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125" y="1010121"/>
            <a:ext cx="2066400" cy="2633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31"/>
          <p:cNvGraphicFramePr/>
          <p:nvPr/>
        </p:nvGraphicFramePr>
        <p:xfrm>
          <a:off x="299600" y="25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{64A511CB-6BED-42F0-9D3B-1664725E3749}</a:tableStyleId>
              </a:tblPr>
              <a:tblGrid>
                <a:gridCol w="2403550"/>
                <a:gridCol w="2403550"/>
                <a:gridCol w="2403550"/>
              </a:tblGrid>
              <a:tr h="36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97" name="Google Shape;3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925" y="1350649"/>
            <a:ext cx="1968000" cy="14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1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725" y="2986200"/>
            <a:ext cx="2253275" cy="2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1">
            <a:hlinkClick action="ppaction://hlinksldjump" r:id="rId6"/>
          </p:cNvPr>
          <p:cNvSpPr/>
          <p:nvPr/>
        </p:nvSpPr>
        <p:spPr>
          <a:xfrm>
            <a:off x="7175925" y="1646375"/>
            <a:ext cx="1968000" cy="116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 txBox="1"/>
          <p:nvPr/>
        </p:nvSpPr>
        <p:spPr>
          <a:xfrm>
            <a:off x="2871725" y="4655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STEP- 2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7516550" y="1771275"/>
            <a:ext cx="148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We will beat the eggs with fork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545000" y="4428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STEP- 1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03" name="Google Shape;40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125" y="1010121"/>
            <a:ext cx="2066400" cy="263330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1"/>
          <p:cNvSpPr txBox="1"/>
          <p:nvPr/>
        </p:nvSpPr>
        <p:spPr>
          <a:xfrm>
            <a:off x="5289300" y="4655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STEP- 3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05" name="Google Shape;40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5324" y="1469438"/>
            <a:ext cx="1874176" cy="12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690020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7471150" y="277045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7028325" y="1078650"/>
            <a:ext cx="19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Source Code Pro"/>
                <a:ea typeface="Source Code Pro"/>
                <a:cs typeface="Source Code Pro"/>
                <a:sym typeface="Source Code Pro"/>
              </a:rPr>
              <a:t>Match Colors</a:t>
            </a:r>
            <a:endParaRPr b="1"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4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37218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>
            <a:hlinkClick action="ppaction://hlinksldjump" r:id="rId7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32"/>
          <p:cNvGraphicFramePr/>
          <p:nvPr/>
        </p:nvGraphicFramePr>
        <p:xfrm>
          <a:off x="299600" y="25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{64A511CB-6BED-42F0-9D3B-1664725E3749}</a:tableStyleId>
              </a:tblPr>
              <a:tblGrid>
                <a:gridCol w="2403550"/>
                <a:gridCol w="2403550"/>
                <a:gridCol w="2403550"/>
              </a:tblGrid>
              <a:tr h="36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1" name="Google Shape;411;p32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25" y="2986200"/>
            <a:ext cx="2253275" cy="2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2">
            <a:hlinkClick action="ppaction://hlinksldjump" r:id="rId5"/>
          </p:cNvPr>
          <p:cNvSpPr/>
          <p:nvPr/>
        </p:nvSpPr>
        <p:spPr>
          <a:xfrm>
            <a:off x="7175925" y="1646375"/>
            <a:ext cx="1968000" cy="116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 txBox="1"/>
          <p:nvPr/>
        </p:nvSpPr>
        <p:spPr>
          <a:xfrm>
            <a:off x="7516550" y="1771275"/>
            <a:ext cx="148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Put Pan On Stove and turn on the heat.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545000" y="4428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STEP- 4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588" y="1448188"/>
            <a:ext cx="2153576" cy="14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Google Shape;420;p33"/>
          <p:cNvGraphicFramePr/>
          <p:nvPr/>
        </p:nvGraphicFramePr>
        <p:xfrm>
          <a:off x="299600" y="25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{64A511CB-6BED-42F0-9D3B-1664725E3749}</a:tableStyleId>
              </a:tblPr>
              <a:tblGrid>
                <a:gridCol w="2403550"/>
                <a:gridCol w="2403550"/>
                <a:gridCol w="2403550"/>
              </a:tblGrid>
              <a:tr h="36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1" name="Google Shape;421;p3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25" y="2986200"/>
            <a:ext cx="2253275" cy="2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3">
            <a:hlinkClick action="ppaction://hlinksldjump" r:id="rId5"/>
          </p:cNvPr>
          <p:cNvSpPr/>
          <p:nvPr/>
        </p:nvSpPr>
        <p:spPr>
          <a:xfrm>
            <a:off x="7175925" y="1646375"/>
            <a:ext cx="1968000" cy="116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2871725" y="4655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STEP- 5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4" name="Google Shape;424;p33"/>
          <p:cNvSpPr txBox="1"/>
          <p:nvPr/>
        </p:nvSpPr>
        <p:spPr>
          <a:xfrm>
            <a:off x="7516550" y="1771275"/>
            <a:ext cx="14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Oil the pan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545000" y="4428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STEP- 4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26" name="Google Shape;42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588" y="1448188"/>
            <a:ext cx="2153576" cy="14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0925" y="1530925"/>
            <a:ext cx="1968000" cy="13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Google Shape;432;p34"/>
          <p:cNvGraphicFramePr/>
          <p:nvPr/>
        </p:nvGraphicFramePr>
        <p:xfrm>
          <a:off x="299600" y="25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{64A511CB-6BED-42F0-9D3B-1664725E3749}</a:tableStyleId>
              </a:tblPr>
              <a:tblGrid>
                <a:gridCol w="2403550"/>
                <a:gridCol w="2403550"/>
                <a:gridCol w="2403550"/>
              </a:tblGrid>
              <a:tr h="36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3" name="Google Shape;433;p34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25" y="2986200"/>
            <a:ext cx="2253275" cy="2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4">
            <a:hlinkClick action="ppaction://hlinksldjump" r:id="rId5"/>
          </p:cNvPr>
          <p:cNvSpPr/>
          <p:nvPr/>
        </p:nvSpPr>
        <p:spPr>
          <a:xfrm>
            <a:off x="7175925" y="1646375"/>
            <a:ext cx="1968000" cy="116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4"/>
          <p:cNvSpPr txBox="1"/>
          <p:nvPr/>
        </p:nvSpPr>
        <p:spPr>
          <a:xfrm>
            <a:off x="2871725" y="4655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STEP- 5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7516550" y="1771275"/>
            <a:ext cx="148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Pour the egg mixture on the pan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545000" y="4428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STEP- 4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8" name="Google Shape;438;p34"/>
          <p:cNvSpPr txBox="1"/>
          <p:nvPr/>
        </p:nvSpPr>
        <p:spPr>
          <a:xfrm>
            <a:off x="5289300" y="46552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STEP- 6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39" name="Google Shape;4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588" y="1448188"/>
            <a:ext cx="2153576" cy="14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6330" y="1504475"/>
            <a:ext cx="1759596" cy="11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0925" y="1530925"/>
            <a:ext cx="1968000" cy="13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35"/>
          <p:cNvGraphicFramePr/>
          <p:nvPr/>
        </p:nvGraphicFramePr>
        <p:xfrm>
          <a:off x="1618200" y="461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{64A511CB-6BED-42F0-9D3B-1664725E3749}</a:tableStyleId>
              </a:tblPr>
              <a:tblGrid>
                <a:gridCol w="2403550"/>
                <a:gridCol w="2403550"/>
              </a:tblGrid>
              <a:tr h="36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7" name="Google Shape;447;p35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25" y="2986200"/>
            <a:ext cx="2253275" cy="2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5">
            <a:hlinkClick action="ppaction://hlinksldjump" r:id="rId5"/>
          </p:cNvPr>
          <p:cNvSpPr/>
          <p:nvPr/>
        </p:nvSpPr>
        <p:spPr>
          <a:xfrm>
            <a:off x="7175925" y="1646375"/>
            <a:ext cx="1968000" cy="116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5"/>
          <p:cNvSpPr txBox="1"/>
          <p:nvPr/>
        </p:nvSpPr>
        <p:spPr>
          <a:xfrm>
            <a:off x="7516550" y="1771275"/>
            <a:ext cx="148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Stir Eggs With Spatula 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until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 cooked.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0" name="Google Shape;450;p35"/>
          <p:cNvSpPr txBox="1"/>
          <p:nvPr/>
        </p:nvSpPr>
        <p:spPr>
          <a:xfrm>
            <a:off x="1863600" y="64827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STEP- 7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51" name="Google Shape;45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4400" y="1775163"/>
            <a:ext cx="2066400" cy="135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" name="Google Shape;456;p36"/>
          <p:cNvGraphicFramePr/>
          <p:nvPr/>
        </p:nvGraphicFramePr>
        <p:xfrm>
          <a:off x="1618200" y="461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{64A511CB-6BED-42F0-9D3B-1664725E3749}</a:tableStyleId>
              </a:tblPr>
              <a:tblGrid>
                <a:gridCol w="2403550"/>
                <a:gridCol w="2403550"/>
              </a:tblGrid>
              <a:tr h="366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7" name="Google Shape;457;p3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25" y="2986200"/>
            <a:ext cx="2253275" cy="22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6">
            <a:hlinkClick action="ppaction://hlinksldjump" r:id="rId5"/>
          </p:cNvPr>
          <p:cNvSpPr/>
          <p:nvPr/>
        </p:nvSpPr>
        <p:spPr>
          <a:xfrm>
            <a:off x="7175925" y="1646375"/>
            <a:ext cx="1968000" cy="116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 txBox="1"/>
          <p:nvPr/>
        </p:nvSpPr>
        <p:spPr>
          <a:xfrm>
            <a:off x="4190325" y="67097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STEP- 8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7416225" y="1986825"/>
            <a:ext cx="148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Turn Off Stove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1" name="Google Shape;461;p36"/>
          <p:cNvSpPr txBox="1"/>
          <p:nvPr/>
        </p:nvSpPr>
        <p:spPr>
          <a:xfrm>
            <a:off x="1863600" y="648275"/>
            <a:ext cx="20664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erriweather"/>
                <a:ea typeface="Merriweather"/>
                <a:cs typeface="Merriweather"/>
                <a:sym typeface="Merriweather"/>
              </a:rPr>
              <a:t>STEP- 7</a:t>
            </a:r>
            <a:endParaRPr b="1"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2" name="Google Shape;46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0325" y="1747333"/>
            <a:ext cx="2066401" cy="137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6068" y="2520711"/>
            <a:ext cx="650533" cy="56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4400" y="1775163"/>
            <a:ext cx="2066400" cy="135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175" y="1598375"/>
            <a:ext cx="2116800" cy="34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7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75" y="1759925"/>
            <a:ext cx="3367676" cy="332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598" y="68125"/>
            <a:ext cx="2782610" cy="14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7"/>
          <p:cNvSpPr/>
          <p:nvPr/>
        </p:nvSpPr>
        <p:spPr>
          <a:xfrm>
            <a:off x="579988" y="350675"/>
            <a:ext cx="2497800" cy="1247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 txBox="1"/>
          <p:nvPr/>
        </p:nvSpPr>
        <p:spPr>
          <a:xfrm>
            <a:off x="936600" y="558875"/>
            <a:ext cx="193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Your scrambled eggs are ready to eat!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74" name="Google Shape;47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8951" y="1846207"/>
            <a:ext cx="2116800" cy="194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175" y="1598375"/>
            <a:ext cx="2116800" cy="34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8">
            <a:hlinkClick action="ppaction://hlinksldjump"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75" y="1759925"/>
            <a:ext cx="3367676" cy="33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8"/>
          <p:cNvSpPr/>
          <p:nvPr/>
        </p:nvSpPr>
        <p:spPr>
          <a:xfrm flipH="1">
            <a:off x="4984675" y="1324050"/>
            <a:ext cx="2497800" cy="1247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7598" y="68125"/>
            <a:ext cx="2782610" cy="14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8"/>
          <p:cNvSpPr txBox="1"/>
          <p:nvPr/>
        </p:nvSpPr>
        <p:spPr>
          <a:xfrm>
            <a:off x="5302525" y="1747800"/>
            <a:ext cx="18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Wow ! So easy!!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84" name="Google Shape;484;p38">
            <a:hlinkClick action="ppaction://hlinksldjump"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690020" y="2881883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7471150" y="277045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7028325" y="1078650"/>
            <a:ext cx="191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Hey There!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Match The Colours.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" name="Google Shape;102;p15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37218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>
            <a:hlinkClick action="ppaction://hlinksldjump" r:id="rId7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690020" y="2881883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7471150" y="277045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7028325" y="1078650"/>
            <a:ext cx="191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Hey There!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Match The Colours.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Google Shape;126;p16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37218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>
            <a:hlinkClick action="ppaction://hlinksldjump" r:id="rId7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690020" y="2881908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7471150" y="277045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7028325" y="1078650"/>
            <a:ext cx="191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Hey There!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Match The Colours.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p17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379305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>
            <a:hlinkClick action="ppaction://hlinksldjump" r:id="rId7"/>
          </p:cNvPr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>
            <a:hlinkClick action="ppaction://hlinksldjump" r:id="rId8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>
            <a:hlinkClick action="ppaction://hlinksldjump" r:id="rId9"/>
          </p:cNvPr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690020" y="2881908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7028325" y="1078650"/>
            <a:ext cx="191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Hey There!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Match The Colours.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3" name="Google Shape;173;p18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379305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>
            <a:hlinkClick action="ppaction://hlinksldjump" r:id="rId7"/>
          </p:cNvPr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>
            <a:hlinkClick action="ppaction://hlinksldjump" r:id="rId8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>
            <a:hlinkClick action="ppaction://hlinksldjump" r:id="rId9"/>
          </p:cNvPr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90020" y="2881908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7028325" y="1078650"/>
            <a:ext cx="191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Hey There!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Match The Colours.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6" name="Google Shape;196;p19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379305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>
            <a:hlinkClick action="ppaction://hlinksldjump" r:id="rId7"/>
          </p:cNvPr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>
            <a:hlinkClick action="ppaction://hlinksldjump" r:id="rId8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>
            <a:hlinkClick action="ppaction://hlinksldjump" r:id="rId9"/>
          </p:cNvPr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690020" y="2881908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"/>
          <p:cNvSpPr txBox="1"/>
          <p:nvPr/>
        </p:nvSpPr>
        <p:spPr>
          <a:xfrm>
            <a:off x="7471150" y="277045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7028325" y="1078650"/>
            <a:ext cx="191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Hey There!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Match The Colours.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0" name="Google Shape;220;p20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>
            <a:hlinkClick action="ppaction://hlinksldjump" r:id="rId7"/>
          </p:cNvPr>
          <p:cNvSpPr/>
          <p:nvPr/>
        </p:nvSpPr>
        <p:spPr>
          <a:xfrm>
            <a:off x="379305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>
            <a:hlinkClick action="ppaction://hlinksldjump" r:id="rId8"/>
          </p:cNvPr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>
            <a:hlinkClick action="ppaction://hlinksldjump" r:id="rId9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>
            <a:hlinkClick action="ppaction://hlinksldjump" r:id="rId10"/>
          </p:cNvPr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>
            <a:hlinkClick action="ppaction://hlinksldjump" r:id="rId11"/>
          </p:cNvPr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3996" y="-78800"/>
            <a:ext cx="7642320" cy="5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690020" y="1462149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690020" y="2881908"/>
            <a:ext cx="1156800" cy="9687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2208029" y="1462149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2208029" y="2881883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3726049" y="1462145"/>
            <a:ext cx="1156800" cy="968700"/>
          </a:xfrm>
          <a:prstGeom prst="hear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3726049" y="2881883"/>
            <a:ext cx="1156800" cy="968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7471150" y="277045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578" y="2307075"/>
            <a:ext cx="1812374" cy="27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/>
          <p:nvPr/>
        </p:nvSpPr>
        <p:spPr>
          <a:xfrm>
            <a:off x="6812575" y="783450"/>
            <a:ext cx="2259600" cy="1544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7028325" y="1078650"/>
            <a:ext cx="1918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Hey There!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900">
                <a:latin typeface="Source Code Pro"/>
                <a:ea typeface="Source Code Pro"/>
                <a:cs typeface="Source Code Pro"/>
                <a:sym typeface="Source Code Pro"/>
              </a:rPr>
              <a:t>Match The Colours.</a:t>
            </a:r>
            <a:endParaRPr b="1" i="1" sz="1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4" name="Google Shape;244;p21"/>
          <p:cNvSpPr/>
          <p:nvPr/>
        </p:nvSpPr>
        <p:spPr>
          <a:xfrm rot="5400000">
            <a:off x="1081063" y="2475013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 rot="5400000">
            <a:off x="413631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 rot="5400000">
            <a:off x="2599063" y="2475000"/>
            <a:ext cx="374700" cy="374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>
            <a:hlinkClick action="ppaction://hlinksldjump" r:id="rId6"/>
          </p:cNvPr>
          <p:cNvSpPr/>
          <p:nvPr/>
        </p:nvSpPr>
        <p:spPr>
          <a:xfrm>
            <a:off x="5905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>
            <a:hlinkClick action="ppaction://hlinksldjump" r:id="rId7"/>
          </p:cNvPr>
          <p:cNvSpPr/>
          <p:nvPr/>
        </p:nvSpPr>
        <p:spPr>
          <a:xfrm>
            <a:off x="379305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>
            <a:hlinkClick action="ppaction://hlinksldjump" r:id="rId8"/>
          </p:cNvPr>
          <p:cNvSpPr/>
          <p:nvPr/>
        </p:nvSpPr>
        <p:spPr>
          <a:xfrm>
            <a:off x="215617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>
            <a:hlinkClick action="ppaction://hlinksldjump" r:id="rId9"/>
          </p:cNvPr>
          <p:cNvSpPr/>
          <p:nvPr/>
        </p:nvSpPr>
        <p:spPr>
          <a:xfrm flipH="1">
            <a:off x="14763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 flipH="1">
            <a:off x="3075100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>
            <a:hlinkClick action="ppaction://hlinksldjump" r:id="rId10"/>
          </p:cNvPr>
          <p:cNvSpPr/>
          <p:nvPr/>
        </p:nvSpPr>
        <p:spPr>
          <a:xfrm flipH="1">
            <a:off x="4511025" y="3792375"/>
            <a:ext cx="374700" cy="295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